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8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8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9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5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8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8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8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7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9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90E0A-8BC1-6E4B-820E-EC6AE7D7AD69}" type="datetimeFigureOut">
              <a:rPr lang="en-US" smtClean="0"/>
              <a:t>5/25/11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059F-F3CC-134A-A462-2C5D71D74A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NAM 12 km </a:t>
            </a:r>
            <a:r>
              <a:rPr lang="en-US" dirty="0" err="1" smtClean="0"/>
              <a:t>vs</a:t>
            </a:r>
            <a:r>
              <a:rPr lang="en-US" dirty="0" smtClean="0"/>
              <a:t> 3 km HRW</a:t>
            </a:r>
            <a:br>
              <a:rPr lang="en-US" dirty="0" smtClean="0"/>
            </a:br>
            <a:r>
              <a:rPr lang="en-US" dirty="0" smtClean="0"/>
              <a:t>Valid Wed. May 25 at 12z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4542" r="45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163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7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NAM 12 km vs 3 km HRW Valid Wed. May 25 at 12z</vt:lpstr>
    </vt:vector>
  </TitlesOfParts>
  <Company>NOAA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Jeffery McQueen</dc:creator>
  <cp:lastModifiedBy>Jeffery McQueen</cp:lastModifiedBy>
  <cp:revision>2</cp:revision>
  <dcterms:created xsi:type="dcterms:W3CDTF">2011-05-25T15:15:48Z</dcterms:created>
  <dcterms:modified xsi:type="dcterms:W3CDTF">2011-05-25T17:44:14Z</dcterms:modified>
</cp:coreProperties>
</file>