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43891200" cy="329184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000099"/>
    <a:srgbClr val="FFBF0B"/>
    <a:srgbClr val="FF3300"/>
    <a:srgbClr val="FF0000"/>
    <a:srgbClr val="9F9FC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50" d="100"/>
          <a:sy n="50" d="100"/>
        </p:scale>
        <p:origin x="-80" y="4184"/>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Grp="1" noRot="1" noChangeAspect="1"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effectLst/>
              </a:defRPr>
            </a:lvl1pPr>
          </a:lstStyle>
          <a:p>
            <a:fld id="{52634601-F843-421B-8ECA-81F96577AB79}" type="slidenum">
              <a:rPr lang="en-US"/>
              <a:pPr/>
              <a:t>‹#›</a:t>
            </a:fld>
            <a:endParaRPr lang="en-US"/>
          </a:p>
        </p:txBody>
      </p:sp>
    </p:spTree>
    <p:extLst>
      <p:ext uri="{BB962C8B-B14F-4D97-AF65-F5344CB8AC3E}">
        <p14:creationId xmlns:p14="http://schemas.microsoft.com/office/powerpoint/2010/main" val="2921551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0E8588-45BE-4149-A941-166E9F488E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0D6EC-C6F3-4E83-8838-214E096EBA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DD079C-B546-4D74-A2E3-CD721F20FE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BBE26-06BE-42BB-8F2D-C98AF7B2DC8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7D52C-F46A-4311-B276-9928EBD067A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47583E-6873-45B4-817B-2C447B9ED1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B9B555D-80E6-40BA-99DA-C3B906AAD7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986A8B-8811-4C65-9F86-BA9E41FC338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3A351F4-43AC-4426-9702-2848E66EDF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291E14-7ADF-4ED6-9FA4-348AA5DAB85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C4C1BC-DFEF-4405-87A5-E1E5B48A17E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w="9525">
            <a:noFill/>
            <a:miter lim="800000"/>
            <a:headEnd/>
            <a:tailEnd/>
          </a:ln>
          <a:effectLst/>
        </p:spPr>
        <p:txBody>
          <a:bodyPr vert="horz" wrap="square" lIns="307594" tIns="153799" rIns="307594" bIns="153799"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3290888" y="9513888"/>
            <a:ext cx="37309425" cy="19746912"/>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EE5F356B-5F25-4DE3-8E87-864E563FD83B}" type="slidenum">
              <a:rPr lang="en-US"/>
              <a:pPr/>
              <a:t>‹#›</a:t>
            </a:fld>
            <a:endParaRPr lang="en-US"/>
          </a:p>
        </p:txBody>
      </p:sp>
      <p:pic>
        <p:nvPicPr>
          <p:cNvPr id="1031" name="Picture 7" descr="mp logo"/>
          <p:cNvPicPr>
            <a:picLocks noChangeAspect="1" noChangeArrowheads="1"/>
          </p:cNvPicPr>
          <p:nvPr/>
        </p:nvPicPr>
        <p:blipFill>
          <a:blip r:embed="rId13"/>
          <a:srcRect/>
          <a:stretch>
            <a:fillRect/>
          </a:stretch>
        </p:blipFill>
        <p:spPr bwMode="auto">
          <a:xfrm>
            <a:off x="40319325" y="32181800"/>
            <a:ext cx="2541588" cy="363538"/>
          </a:xfrm>
          <a:prstGeom prst="rect">
            <a:avLst/>
          </a:prstGeom>
          <a:noFill/>
        </p:spPr>
      </p:pic>
      <p:sp>
        <p:nvSpPr>
          <p:cNvPr id="1032" name="Rectangle 8"/>
          <p:cNvSpPr>
            <a:spLocks noChangeArrowheads="1"/>
          </p:cNvSpPr>
          <p:nvPr/>
        </p:nvSpPr>
        <p:spPr bwMode="auto">
          <a:xfrm>
            <a:off x="41005125" y="31851600"/>
            <a:ext cx="1187450" cy="366713"/>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printed by</a:t>
            </a:r>
            <a:endParaRPr lang="en-US" sz="1800">
              <a:solidFill>
                <a:srgbClr val="003399"/>
              </a:solidFill>
              <a:effectLst/>
              <a:latin typeface="Arial" charset="0"/>
            </a:endParaRPr>
          </a:p>
        </p:txBody>
      </p:sp>
      <p:sp>
        <p:nvSpPr>
          <p:cNvPr id="1033" name="Rectangle 9"/>
          <p:cNvSpPr>
            <a:spLocks noChangeArrowheads="1"/>
          </p:cNvSpPr>
          <p:nvPr/>
        </p:nvSpPr>
        <p:spPr bwMode="auto">
          <a:xfrm>
            <a:off x="40281225" y="32475488"/>
            <a:ext cx="2647950" cy="366712"/>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www.postersession.com</a:t>
            </a:r>
            <a:endParaRPr lang="en-US" sz="1800">
              <a:solidFill>
                <a:srgbClr val="003399"/>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1" fontAlgn="base" hangingPunct="1">
        <a:spcBef>
          <a:spcPct val="0"/>
        </a:spcBef>
        <a:spcAft>
          <a:spcPct val="0"/>
        </a:spcAft>
        <a:defRPr sz="14800">
          <a:solidFill>
            <a:schemeClr val="tx2"/>
          </a:solidFill>
          <a:latin typeface="+mj-lt"/>
          <a:ea typeface="+mj-ea"/>
          <a:cs typeface="+mj-cs"/>
        </a:defRPr>
      </a:lvl1pPr>
      <a:lvl2pPr algn="ctr" defTabSz="3074988" rtl="0" eaLnBrk="1" fontAlgn="base" hangingPunct="1">
        <a:spcBef>
          <a:spcPct val="0"/>
        </a:spcBef>
        <a:spcAft>
          <a:spcPct val="0"/>
        </a:spcAft>
        <a:defRPr sz="14800">
          <a:solidFill>
            <a:schemeClr val="tx2"/>
          </a:solidFill>
          <a:latin typeface="Times New Roman" pitchFamily="18" charset="0"/>
        </a:defRPr>
      </a:lvl2pPr>
      <a:lvl3pPr algn="ctr" defTabSz="3074988" rtl="0" eaLnBrk="1" fontAlgn="base" hangingPunct="1">
        <a:spcBef>
          <a:spcPct val="0"/>
        </a:spcBef>
        <a:spcAft>
          <a:spcPct val="0"/>
        </a:spcAft>
        <a:defRPr sz="14800">
          <a:solidFill>
            <a:schemeClr val="tx2"/>
          </a:solidFill>
          <a:latin typeface="Times New Roman" pitchFamily="18" charset="0"/>
        </a:defRPr>
      </a:lvl3pPr>
      <a:lvl4pPr algn="ctr" defTabSz="3074988" rtl="0" eaLnBrk="1" fontAlgn="base" hangingPunct="1">
        <a:spcBef>
          <a:spcPct val="0"/>
        </a:spcBef>
        <a:spcAft>
          <a:spcPct val="0"/>
        </a:spcAft>
        <a:defRPr sz="14800">
          <a:solidFill>
            <a:schemeClr val="tx2"/>
          </a:solidFill>
          <a:latin typeface="Times New Roman" pitchFamily="18" charset="0"/>
        </a:defRPr>
      </a:lvl4pPr>
      <a:lvl5pPr algn="ctr" defTabSz="3074988" rtl="0" eaLnBrk="1" fontAlgn="base" hangingPunct="1">
        <a:spcBef>
          <a:spcPct val="0"/>
        </a:spcBef>
        <a:spcAft>
          <a:spcPct val="0"/>
        </a:spcAft>
        <a:defRPr sz="14800">
          <a:solidFill>
            <a:schemeClr val="tx2"/>
          </a:solidFill>
          <a:latin typeface="Times New Roman" pitchFamily="18" charset="0"/>
        </a:defRPr>
      </a:lvl5pPr>
      <a:lvl6pPr marL="457200" algn="ctr" defTabSz="3074988" rtl="0" eaLnBrk="1" fontAlgn="base" hangingPunct="1">
        <a:spcBef>
          <a:spcPct val="0"/>
        </a:spcBef>
        <a:spcAft>
          <a:spcPct val="0"/>
        </a:spcAft>
        <a:defRPr sz="14800">
          <a:solidFill>
            <a:schemeClr val="tx2"/>
          </a:solidFill>
          <a:latin typeface="Times New Roman" pitchFamily="18" charset="0"/>
        </a:defRPr>
      </a:lvl6pPr>
      <a:lvl7pPr marL="914400" algn="ctr" defTabSz="3074988" rtl="0" eaLnBrk="1" fontAlgn="base" hangingPunct="1">
        <a:spcBef>
          <a:spcPct val="0"/>
        </a:spcBef>
        <a:spcAft>
          <a:spcPct val="0"/>
        </a:spcAft>
        <a:defRPr sz="14800">
          <a:solidFill>
            <a:schemeClr val="tx2"/>
          </a:solidFill>
          <a:latin typeface="Times New Roman" pitchFamily="18" charset="0"/>
        </a:defRPr>
      </a:lvl7pPr>
      <a:lvl8pPr marL="1371600" algn="ctr" defTabSz="3074988" rtl="0" eaLnBrk="1" fontAlgn="base" hangingPunct="1">
        <a:spcBef>
          <a:spcPct val="0"/>
        </a:spcBef>
        <a:spcAft>
          <a:spcPct val="0"/>
        </a:spcAft>
        <a:defRPr sz="14800">
          <a:solidFill>
            <a:schemeClr val="tx2"/>
          </a:solidFill>
          <a:latin typeface="Times New Roman" pitchFamily="18" charset="0"/>
        </a:defRPr>
      </a:lvl8pPr>
      <a:lvl9pPr marL="1828800" algn="ctr" defTabSz="3074988" rtl="0" eaLnBrk="1" fontAlgn="base" hangingPunct="1">
        <a:spcBef>
          <a:spcPct val="0"/>
        </a:spcBef>
        <a:spcAft>
          <a:spcPct val="0"/>
        </a:spcAft>
        <a:defRPr sz="14800">
          <a:solidFill>
            <a:schemeClr val="tx2"/>
          </a:solidFill>
          <a:latin typeface="Times New Roman" pitchFamily="18" charset="0"/>
        </a:defRPr>
      </a:lvl9pPr>
    </p:titleStyle>
    <p:bodyStyle>
      <a:lvl1pPr marL="1150938" indent="-1150938" algn="l" defTabSz="3074988" rtl="0" eaLnBrk="1" fontAlgn="base" hangingPunct="1">
        <a:spcBef>
          <a:spcPct val="20000"/>
        </a:spcBef>
        <a:spcAft>
          <a:spcPct val="0"/>
        </a:spcAft>
        <a:buChar char="•"/>
        <a:defRPr sz="10700">
          <a:solidFill>
            <a:schemeClr val="tx1"/>
          </a:solidFill>
          <a:latin typeface="+mn-lt"/>
          <a:ea typeface="+mn-ea"/>
          <a:cs typeface="+mn-cs"/>
        </a:defRPr>
      </a:lvl1pPr>
      <a:lvl2pPr marL="2497138" indent="-960438" algn="l" defTabSz="3074988" rtl="0" eaLnBrk="1" fontAlgn="base" hangingPunct="1">
        <a:spcBef>
          <a:spcPct val="20000"/>
        </a:spcBef>
        <a:spcAft>
          <a:spcPct val="0"/>
        </a:spcAft>
        <a:buChar char="–"/>
        <a:defRPr sz="9500">
          <a:solidFill>
            <a:schemeClr val="tx1"/>
          </a:solidFill>
          <a:latin typeface="+mn-lt"/>
        </a:defRPr>
      </a:lvl2pPr>
      <a:lvl3pPr marL="3843338" indent="-768350" algn="l" defTabSz="3074988" rtl="0" eaLnBrk="1" fontAlgn="base" hangingPunct="1">
        <a:spcBef>
          <a:spcPct val="20000"/>
        </a:spcBef>
        <a:spcAft>
          <a:spcPct val="0"/>
        </a:spcAft>
        <a:buChar char="•"/>
        <a:defRPr sz="8100">
          <a:solidFill>
            <a:schemeClr val="tx1"/>
          </a:solidFill>
          <a:latin typeface="+mn-lt"/>
        </a:defRPr>
      </a:lvl3pPr>
      <a:lvl4pPr marL="5384800" indent="-773113" algn="l" defTabSz="3074988" rtl="0" eaLnBrk="1" fontAlgn="base" hangingPunct="1">
        <a:spcBef>
          <a:spcPct val="20000"/>
        </a:spcBef>
        <a:spcAft>
          <a:spcPct val="0"/>
        </a:spcAft>
        <a:buChar char="–"/>
        <a:defRPr sz="6500">
          <a:solidFill>
            <a:schemeClr val="tx1"/>
          </a:solidFill>
          <a:latin typeface="+mn-lt"/>
        </a:defRPr>
      </a:lvl4pPr>
      <a:lvl5pPr marL="6921500" indent="-768350" algn="l" defTabSz="3074988" rtl="0" eaLnBrk="1" fontAlgn="base" hangingPunct="1">
        <a:spcBef>
          <a:spcPct val="20000"/>
        </a:spcBef>
        <a:spcAft>
          <a:spcPct val="0"/>
        </a:spcAft>
        <a:buChar char="»"/>
        <a:defRPr sz="6500">
          <a:solidFill>
            <a:schemeClr val="tx1"/>
          </a:solidFill>
          <a:latin typeface="+mn-lt"/>
        </a:defRPr>
      </a:lvl5pPr>
      <a:lvl6pPr marL="7378700" indent="-768350" algn="l" defTabSz="3074988" rtl="0" eaLnBrk="1" fontAlgn="base" hangingPunct="1">
        <a:spcBef>
          <a:spcPct val="20000"/>
        </a:spcBef>
        <a:spcAft>
          <a:spcPct val="0"/>
        </a:spcAft>
        <a:buChar char="»"/>
        <a:defRPr sz="6500">
          <a:solidFill>
            <a:schemeClr val="tx1"/>
          </a:solidFill>
          <a:latin typeface="+mn-lt"/>
        </a:defRPr>
      </a:lvl6pPr>
      <a:lvl7pPr marL="7835900" indent="-768350" algn="l" defTabSz="3074988" rtl="0" eaLnBrk="1" fontAlgn="base" hangingPunct="1">
        <a:spcBef>
          <a:spcPct val="20000"/>
        </a:spcBef>
        <a:spcAft>
          <a:spcPct val="0"/>
        </a:spcAft>
        <a:buChar char="»"/>
        <a:defRPr sz="6500">
          <a:solidFill>
            <a:schemeClr val="tx1"/>
          </a:solidFill>
          <a:latin typeface="+mn-lt"/>
        </a:defRPr>
      </a:lvl7pPr>
      <a:lvl8pPr marL="8293100" indent="-768350" algn="l" defTabSz="3074988" rtl="0" eaLnBrk="1" fontAlgn="base" hangingPunct="1">
        <a:spcBef>
          <a:spcPct val="20000"/>
        </a:spcBef>
        <a:spcAft>
          <a:spcPct val="0"/>
        </a:spcAft>
        <a:buChar char="»"/>
        <a:defRPr sz="6500">
          <a:solidFill>
            <a:schemeClr val="tx1"/>
          </a:solidFill>
          <a:latin typeface="+mn-lt"/>
        </a:defRPr>
      </a:lvl8pPr>
      <a:lvl9pPr marL="8750300" indent="-768350" algn="l" defTabSz="3074988" rtl="0" eaLnBrk="1" fontAlgn="base" hangingPunct="1">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ECFF"/>
            </a:gs>
            <a:gs pos="100000">
              <a:srgbClr val="A1BAD1"/>
            </a:gs>
          </a:gsLst>
          <a:path path="shape">
            <a:fillToRect l="50000" t="50000" r="50000" b="50000"/>
          </a:path>
        </a:gradFill>
        <a:effectLst/>
      </p:bgPr>
    </p:bg>
    <p:spTree>
      <p:nvGrpSpPr>
        <p:cNvPr id="1" name=""/>
        <p:cNvGrpSpPr/>
        <p:nvPr/>
      </p:nvGrpSpPr>
      <p:grpSpPr>
        <a:xfrm>
          <a:off x="0" y="0"/>
          <a:ext cx="0" cy="0"/>
          <a:chOff x="0" y="0"/>
          <a:chExt cx="0" cy="0"/>
        </a:xfrm>
      </p:grpSpPr>
      <p:sp>
        <p:nvSpPr>
          <p:cNvPr id="2194" name="Text Box 146"/>
          <p:cNvSpPr txBox="1">
            <a:spLocks noChangeArrowheads="1"/>
          </p:cNvSpPr>
          <p:nvPr/>
        </p:nvSpPr>
        <p:spPr bwMode="auto">
          <a:xfrm>
            <a:off x="3733800" y="685800"/>
            <a:ext cx="36271200" cy="4276725"/>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lIns="61170" tIns="30584" rIns="61170" bIns="30584">
            <a:spAutoFit/>
          </a:bodyPr>
          <a:lstStyle/>
          <a:p>
            <a:pPr algn="ctr" defTabSz="612775"/>
            <a:r>
              <a:rPr lang="en-US" sz="8800" b="1" dirty="0" smtClean="0">
                <a:solidFill>
                  <a:schemeClr val="bg1"/>
                </a:solidFill>
                <a:effectLst/>
                <a:latin typeface="Arial" charset="0"/>
              </a:rPr>
              <a:t>TITLE OF STUDY   XXXXXXXXXXXX XXXXXXXXXXXXXXXXXXXXXXXXXXXXXXXXX</a:t>
            </a:r>
            <a:endParaRPr lang="en-US" sz="7200" b="1" dirty="0" smtClean="0">
              <a:solidFill>
                <a:schemeClr val="bg1"/>
              </a:solidFill>
              <a:effectLst/>
              <a:latin typeface="Arial" charset="0"/>
            </a:endParaRPr>
          </a:p>
          <a:p>
            <a:pPr algn="ctr" defTabSz="612775"/>
            <a:r>
              <a:rPr lang="en-US" sz="6000" b="1" dirty="0" smtClean="0">
                <a:solidFill>
                  <a:schemeClr val="bg1"/>
                </a:solidFill>
                <a:effectLst/>
                <a:latin typeface="Arial" charset="0"/>
              </a:rPr>
              <a:t>PEOPLE </a:t>
            </a:r>
            <a:r>
              <a:rPr lang="en-US" sz="6000" b="1" dirty="0">
                <a:solidFill>
                  <a:schemeClr val="bg1"/>
                </a:solidFill>
                <a:effectLst/>
                <a:latin typeface="Arial" charset="0"/>
              </a:rPr>
              <a:t>WHO DID THE STUDYCCCCCCCCCCCCCCCCCCCCCCCCCCCCCCCCC</a:t>
            </a:r>
            <a:endParaRPr lang="en-US" sz="5400" b="1" dirty="0">
              <a:solidFill>
                <a:schemeClr val="bg1"/>
              </a:solidFill>
              <a:effectLst/>
              <a:latin typeface="Arial" charset="0"/>
            </a:endParaRPr>
          </a:p>
          <a:p>
            <a:pPr algn="ctr" defTabSz="612775"/>
            <a:r>
              <a:rPr lang="en-US" sz="4000" b="1" i="1" dirty="0">
                <a:solidFill>
                  <a:schemeClr val="bg1"/>
                </a:solidFill>
                <a:effectLst/>
                <a:latin typeface="Arial" charset="0"/>
              </a:rPr>
              <a:t>UNIVERSITIES AND HOSPITALS THEY ARE AFFILIATED WITH</a:t>
            </a:r>
            <a:endParaRPr lang="en-US" sz="3600" b="1" dirty="0">
              <a:solidFill>
                <a:schemeClr val="bg1"/>
              </a:solidFill>
              <a:effectLst/>
              <a:latin typeface="Arial" charset="0"/>
            </a:endParaRPr>
          </a:p>
        </p:txBody>
      </p:sp>
      <p:sp>
        <p:nvSpPr>
          <p:cNvPr id="2195" name="Text Box 147"/>
          <p:cNvSpPr txBox="1">
            <a:spLocks noChangeArrowheads="1"/>
          </p:cNvSpPr>
          <p:nvPr/>
        </p:nvSpPr>
        <p:spPr bwMode="auto">
          <a:xfrm>
            <a:off x="914400" y="7710488"/>
            <a:ext cx="11125200" cy="4100512"/>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defTabSz="612775"/>
            <a:r>
              <a:rPr lang="en-US" sz="2800" b="1" u="sng">
                <a:solidFill>
                  <a:srgbClr val="FF0000"/>
                </a:solidFill>
                <a:effectLst/>
              </a:rPr>
              <a:t>Xxxxxxxxxxxxxxx</a:t>
            </a:r>
            <a:endParaRPr lang="en-US" sz="2800" b="1">
              <a:solidFill>
                <a:srgbClr val="FF0000"/>
              </a:solidFill>
              <a:effectLst/>
            </a:endParaRPr>
          </a:p>
          <a:p>
            <a:pPr marL="306388" lvl="1" defTabSz="612775">
              <a:buFont typeface="Symbol" pitchFamily="18" charset="2"/>
              <a:buChar char="·"/>
            </a:pPr>
            <a:r>
              <a:rPr lang="en-US" sz="2800">
                <a:solidFill>
                  <a:srgbClr val="FF0000"/>
                </a:solidFill>
                <a:effectLst/>
              </a:rPr>
              <a:t>xxxxxxxxxxxxxxxxxxxxxxxxxxxxxxx</a:t>
            </a:r>
          </a:p>
          <a:p>
            <a:pPr marL="306388" lvl="1" defTabSz="612775">
              <a:buFont typeface="Symbol" pitchFamily="18" charset="2"/>
              <a:buChar char="·"/>
            </a:pPr>
            <a:r>
              <a:rPr lang="en-US" sz="2800">
                <a:solidFill>
                  <a:srgbClr val="FF0000"/>
                </a:solidFill>
                <a:effectLst/>
              </a:rPr>
              <a:t>xxxxxxxxxxxxxxxxxxxxxxxxxxxxxxx</a:t>
            </a:r>
          </a:p>
          <a:p>
            <a:pPr marL="306388" lvl="1" defTabSz="612775">
              <a:buFont typeface="Symbol" pitchFamily="18" charset="2"/>
              <a:buChar char="·"/>
            </a:pPr>
            <a:r>
              <a:rPr lang="en-US" sz="2800">
                <a:solidFill>
                  <a:srgbClr val="FF0000"/>
                </a:solidFill>
                <a:effectLst/>
              </a:rPr>
              <a:t>xxxxxxxxxxxxxxxxxxxxxxxxxxxxxxx</a:t>
            </a:r>
          </a:p>
          <a:p>
            <a:pPr defTabSz="612775">
              <a:buFont typeface="Symbol" pitchFamily="18" charset="2"/>
              <a:buNone/>
            </a:pPr>
            <a:endParaRPr lang="en-US" sz="2800" b="1" u="sng">
              <a:solidFill>
                <a:srgbClr val="FF0000"/>
              </a:solidFill>
              <a:effectLst/>
            </a:endParaRPr>
          </a:p>
          <a:p>
            <a:pPr defTabSz="612775">
              <a:buFont typeface="Symbol" pitchFamily="18" charset="2"/>
              <a:buNone/>
            </a:pPr>
            <a:r>
              <a:rPr lang="en-US" sz="2800" b="1" u="sng">
                <a:solidFill>
                  <a:srgbClr val="FF0000"/>
                </a:solidFill>
                <a:effectLst/>
              </a:rPr>
              <a:t>Xxxxxxxxxxxxxxxx</a:t>
            </a:r>
          </a:p>
          <a:p>
            <a:pPr marL="306388" lvl="1" defTabSz="612775">
              <a:buFont typeface="Symbol" pitchFamily="18" charset="2"/>
              <a:buChar char="·"/>
            </a:pPr>
            <a:r>
              <a:rPr lang="en-US" sz="2800">
                <a:solidFill>
                  <a:srgbClr val="FF0000"/>
                </a:solidFill>
                <a:effectLst/>
              </a:rPr>
              <a:t> xxxxxxxxxxxxxxxxxxxxxxxxxxxxxxxxxxxxxx</a:t>
            </a:r>
          </a:p>
          <a:p>
            <a:pPr marL="306388" lvl="1" defTabSz="612775">
              <a:buFont typeface="Symbol" pitchFamily="18" charset="2"/>
              <a:buChar char="·"/>
            </a:pPr>
            <a:r>
              <a:rPr lang="en-US" sz="2800">
                <a:solidFill>
                  <a:srgbClr val="FF0000"/>
                </a:solidFill>
                <a:effectLst/>
              </a:rPr>
              <a:t>xxxxxxxxxxxxxxxxxxxxxxxxxxxxxxxxxxxxxx</a:t>
            </a:r>
          </a:p>
          <a:p>
            <a:pPr marL="306388" lvl="1" defTabSz="612775">
              <a:buFont typeface="Symbol" pitchFamily="18" charset="2"/>
              <a:buChar char="·"/>
            </a:pPr>
            <a:r>
              <a:rPr lang="en-US" sz="2800">
                <a:solidFill>
                  <a:srgbClr val="FF0000"/>
                </a:solidFill>
                <a:effectLst/>
              </a:rPr>
              <a:t>xxxxxxxxxxxxxxxxxxxxxxxxxxxxxxxxxxxxxxx</a:t>
            </a:r>
            <a:endParaRPr lang="en-US" sz="2000">
              <a:solidFill>
                <a:srgbClr val="FF0000"/>
              </a:solidFill>
              <a:effectLst/>
            </a:endParaRPr>
          </a:p>
        </p:txBody>
      </p:sp>
      <p:sp>
        <p:nvSpPr>
          <p:cNvPr id="2196" name="Text Box 148"/>
          <p:cNvSpPr txBox="1">
            <a:spLocks noChangeArrowheads="1"/>
          </p:cNvSpPr>
          <p:nvPr/>
        </p:nvSpPr>
        <p:spPr bwMode="auto">
          <a:xfrm>
            <a:off x="19865975" y="4710113"/>
            <a:ext cx="431800" cy="1084262"/>
          </a:xfrm>
          <a:prstGeom prst="rect">
            <a:avLst/>
          </a:prstGeom>
          <a:noFill/>
          <a:ln w="9525">
            <a:noFill/>
            <a:miter lim="800000"/>
            <a:headEnd/>
            <a:tailEnd/>
          </a:ln>
          <a:effectLst/>
        </p:spPr>
        <p:txBody>
          <a:bodyPr wrap="none" lIns="215405" tIns="107703" rIns="215405" bIns="107703">
            <a:spAutoFit/>
          </a:bodyPr>
          <a:lstStyle/>
          <a:p>
            <a:pPr defTabSz="2154238"/>
            <a:endParaRPr lang="en-US" sz="5700">
              <a:effectLst/>
            </a:endParaRPr>
          </a:p>
        </p:txBody>
      </p:sp>
      <p:sp>
        <p:nvSpPr>
          <p:cNvPr id="2198" name="Text Box 150"/>
          <p:cNvSpPr txBox="1">
            <a:spLocks noChangeArrowheads="1"/>
          </p:cNvSpPr>
          <p:nvPr/>
        </p:nvSpPr>
        <p:spPr bwMode="auto">
          <a:xfrm>
            <a:off x="30540325" y="7591425"/>
            <a:ext cx="11979275" cy="5003800"/>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defTabSz="2154238">
              <a:buFont typeface="Symbol" pitchFamily="18" charset="2"/>
              <a:buNone/>
            </a:pPr>
            <a:r>
              <a:rPr lang="en-US">
                <a:solidFill>
                  <a:srgbClr val="FF0000"/>
                </a:solidFill>
                <a:effectLst/>
              </a:rPr>
              <a:t>11111111111111111111111111111111111111111111111111111111111111111111111111111</a:t>
            </a:r>
          </a:p>
          <a:p>
            <a:pPr defTabSz="2154238"/>
            <a:r>
              <a:rPr lang="en-US">
                <a:solidFill>
                  <a:srgbClr val="FF0000"/>
                </a:solidFill>
                <a:effectLst/>
              </a:rPr>
              <a:t>22222222222222222222222222222222222222222222222222222222222222222222222222222</a:t>
            </a:r>
          </a:p>
          <a:p>
            <a:pPr defTabSz="2154238"/>
            <a:r>
              <a:rPr lang="en-US">
                <a:solidFill>
                  <a:srgbClr val="FF0000"/>
                </a:solidFill>
                <a:effectLst/>
              </a:rPr>
              <a:t>3333333333333333333333333333333333333333333333333</a:t>
            </a:r>
          </a:p>
          <a:p>
            <a:pPr defTabSz="2154238"/>
            <a:r>
              <a:rPr lang="en-US">
                <a:solidFill>
                  <a:srgbClr val="FF0000"/>
                </a:solidFill>
                <a:effectLst/>
              </a:rPr>
              <a:t>444444444444444444444444444444444444444444444444444</a:t>
            </a:r>
          </a:p>
          <a:p>
            <a:pPr defTabSz="2154238"/>
            <a:r>
              <a:rPr lang="en-US">
                <a:solidFill>
                  <a:srgbClr val="FF0000"/>
                </a:solidFill>
                <a:effectLst/>
              </a:rPr>
              <a:t>5555555555555555555555555555555555555555555555555</a:t>
            </a:r>
          </a:p>
          <a:p>
            <a:pPr defTabSz="2154238"/>
            <a:r>
              <a:rPr lang="en-US">
                <a:solidFill>
                  <a:srgbClr val="FF0000"/>
                </a:solidFill>
                <a:effectLst/>
              </a:rPr>
              <a:t>6666666666666666666666666666666666666666666666666</a:t>
            </a:r>
          </a:p>
          <a:p>
            <a:pPr defTabSz="2154238"/>
            <a:r>
              <a:rPr lang="en-US">
                <a:solidFill>
                  <a:srgbClr val="FF0000"/>
                </a:solidFill>
                <a:effectLst/>
              </a:rPr>
              <a:t>77777777777777777777777777777777777777777777777777</a:t>
            </a:r>
          </a:p>
          <a:p>
            <a:pPr defTabSz="2154238"/>
            <a:r>
              <a:rPr lang="en-US">
                <a:solidFill>
                  <a:srgbClr val="FF0000"/>
                </a:solidFill>
                <a:effectLst/>
              </a:rPr>
              <a:t>888888888888888888888888888888888888888888888888</a:t>
            </a:r>
          </a:p>
          <a:p>
            <a:pPr defTabSz="2154238"/>
            <a:r>
              <a:rPr lang="en-US">
                <a:solidFill>
                  <a:srgbClr val="FF0000"/>
                </a:solidFill>
                <a:effectLst/>
              </a:rPr>
              <a:t>DDDDDDDDDDDDDDDDDDDDDDDDDDDDDD</a:t>
            </a:r>
            <a:br>
              <a:rPr lang="en-US">
                <a:solidFill>
                  <a:srgbClr val="FF0000"/>
                </a:solidFill>
                <a:effectLst/>
              </a:rPr>
            </a:br>
            <a:r>
              <a:rPr lang="en-US">
                <a:solidFill>
                  <a:srgbClr val="FF0000"/>
                </a:solidFill>
                <a:effectLst/>
              </a:rPr>
              <a:t>JJJJJJJJJJJJJJJJJJJJJJJJJJJJJJJJJJJJJJJJJJJJJJ</a:t>
            </a:r>
            <a:br>
              <a:rPr lang="en-US">
                <a:solidFill>
                  <a:srgbClr val="FF0000"/>
                </a:solidFill>
                <a:effectLst/>
              </a:rPr>
            </a:br>
            <a:r>
              <a:rPr lang="en-US">
                <a:solidFill>
                  <a:srgbClr val="FF0000"/>
                </a:solidFill>
                <a:effectLst/>
              </a:rPr>
              <a:t>KKKKKKKKKKKKKKKKKKKKKKKKKKKKKKKKKKKKKKKKKKKKKKKKK</a:t>
            </a:r>
            <a:endParaRPr lang="en-US" sz="1400">
              <a:solidFill>
                <a:srgbClr val="FF0000"/>
              </a:solidFill>
              <a:effectLst/>
            </a:endParaRPr>
          </a:p>
        </p:txBody>
      </p:sp>
      <p:sp>
        <p:nvSpPr>
          <p:cNvPr id="2199" name="Text Box 151"/>
          <p:cNvSpPr txBox="1">
            <a:spLocks noChangeArrowheads="1"/>
          </p:cNvSpPr>
          <p:nvPr/>
        </p:nvSpPr>
        <p:spPr bwMode="auto">
          <a:xfrm>
            <a:off x="13487400" y="7391400"/>
            <a:ext cx="15773400" cy="19685000"/>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algn="ctr"/>
            <a:r>
              <a:rPr lang="en-US" sz="2800" dirty="0">
                <a:solidFill>
                  <a:srgbClr val="FF0000"/>
                </a:solidFill>
                <a:effectLst/>
              </a:rPr>
              <a:t>We hope you find this template useful! This one is set up to yield a 48x36” (4x3’) horizontal poster.</a:t>
            </a:r>
          </a:p>
          <a:p>
            <a:endParaRPr lang="en-US" sz="2800" dirty="0">
              <a:solidFill>
                <a:srgbClr val="FF0000"/>
              </a:solidFill>
              <a:effectLst/>
            </a:endParaRPr>
          </a:p>
          <a:p>
            <a:r>
              <a:rPr lang="en-US" sz="2800" dirty="0">
                <a:solidFill>
                  <a:srgbClr val="FF0000"/>
                </a:solidFill>
                <a:effectLst/>
              </a:rPr>
              <a:t>We’ve put in the headings we usually see in these posters, you can copy and paste and change to your hearts content! We’ve left our text in red so you’ll know what text you have brought in, and be sure to get rid of anything we put in. We suggest you use black text against a light background so that it is easy to read. Background color can be changed in format-background-drop down color menu.</a:t>
            </a:r>
          </a:p>
          <a:p>
            <a:endParaRPr lang="en-US" sz="2800" dirty="0">
              <a:solidFill>
                <a:srgbClr val="FF0000"/>
              </a:solidFill>
              <a:effectLst/>
            </a:endParaRPr>
          </a:p>
          <a:p>
            <a:r>
              <a:rPr lang="en-US" sz="2800" dirty="0">
                <a:solidFill>
                  <a:srgbClr val="FF0000"/>
                </a:solidFill>
                <a:effectLst/>
              </a:rPr>
              <a:t>The boxes around the text will automatically fit the text you type, and if you click on the text, you can use the little handles that appear to stretch or squeeze the text boxes to whatever size you want. You can simply delete the lines by going to format-colors and lines and selecting no line.</a:t>
            </a:r>
          </a:p>
          <a:p>
            <a:endParaRPr lang="en-US" sz="2800" dirty="0">
              <a:solidFill>
                <a:srgbClr val="FF0000"/>
              </a:solidFill>
              <a:effectLst/>
            </a:endParaRPr>
          </a:p>
          <a:p>
            <a:r>
              <a:rPr lang="en-US" sz="2800" dirty="0">
                <a:solidFill>
                  <a:srgbClr val="FF0000"/>
                </a:solidFill>
                <a:effectLst/>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endParaRPr lang="en-US" sz="2800" dirty="0">
              <a:solidFill>
                <a:srgbClr val="FF0000"/>
              </a:solidFill>
              <a:effectLst/>
            </a:endParaRPr>
          </a:p>
          <a:p>
            <a:r>
              <a:rPr lang="en-US" sz="2800" dirty="0">
                <a:solidFill>
                  <a:srgbClr val="FF0000"/>
                </a:solidFill>
                <a:effectLst/>
              </a:rPr>
              <a:t>We suggest you not use semi-transparent fills, which can be troublesome in printing.</a:t>
            </a:r>
          </a:p>
          <a:p>
            <a:endParaRPr lang="en-US" sz="2800" dirty="0">
              <a:solidFill>
                <a:srgbClr val="FF0000"/>
              </a:solidFill>
              <a:effectLst/>
            </a:endParaRPr>
          </a:p>
          <a:p>
            <a:r>
              <a:rPr lang="en-US" sz="2800" b="1" dirty="0">
                <a:solidFill>
                  <a:srgbClr val="FF0000"/>
                </a:solidFill>
                <a:effectLst/>
              </a:rPr>
              <a:t>How to bring things in from Excel and Word</a:t>
            </a:r>
            <a:endParaRPr lang="en-US" sz="2800" dirty="0">
              <a:solidFill>
                <a:srgbClr val="FF0000"/>
              </a:solidFill>
              <a:effectLst/>
            </a:endParaRPr>
          </a:p>
          <a:p>
            <a:endParaRPr lang="en-US" sz="2800" dirty="0">
              <a:solidFill>
                <a:srgbClr val="FF0000"/>
              </a:solidFill>
              <a:effectLst/>
            </a:endParaRPr>
          </a:p>
          <a:p>
            <a:r>
              <a:rPr lang="en-US" sz="2800" b="1" dirty="0">
                <a:solidFill>
                  <a:srgbClr val="FF0000"/>
                </a:solidFill>
                <a:effectLst/>
              </a:rPr>
              <a:t>Excel</a:t>
            </a:r>
            <a:r>
              <a:rPr lang="en-US" sz="2800" dirty="0">
                <a:solidFill>
                  <a:srgbClr val="FF0000"/>
                </a:solidFill>
                <a:effectLst/>
              </a:rPr>
              <a:t>- select the chart, hit edit-copy, and then edit-paste into PowerPoint. The chart can then be stretched to fit as required. If you need to edit parts of the chart, it can be ungrouped. </a:t>
            </a:r>
            <a:r>
              <a:rPr lang="en-US" sz="2800" b="1" i="1" u="sng" dirty="0">
                <a:solidFill>
                  <a:srgbClr val="FF0000"/>
                </a:solidFill>
                <a:effectLst/>
              </a:rPr>
              <a:t>Watch out</a:t>
            </a:r>
            <a:r>
              <a:rPr lang="en-US" sz="2800" dirty="0">
                <a:solidFill>
                  <a:srgbClr val="FF0000"/>
                </a:solidFill>
                <a:effectLst/>
              </a:rPr>
              <a:t> for scientific symbols used in imported charts, which PowerPoint will not recognize as a used font unless you used it elsewhere on the poster, and may print improperly if we don’t have the font installed on our system. It is best to stick with Arial, Times New Roman, and Symbol to avoid font problems.</a:t>
            </a:r>
          </a:p>
          <a:p>
            <a:endParaRPr lang="en-US" sz="2800" dirty="0">
              <a:solidFill>
                <a:srgbClr val="FF0000"/>
              </a:solidFill>
              <a:effectLst/>
            </a:endParaRPr>
          </a:p>
          <a:p>
            <a:r>
              <a:rPr lang="en-US" sz="2800" b="1" dirty="0">
                <a:solidFill>
                  <a:srgbClr val="FF0000"/>
                </a:solidFill>
                <a:effectLst/>
              </a:rPr>
              <a:t>Word</a:t>
            </a:r>
            <a:r>
              <a:rPr lang="en-US" sz="2800" dirty="0">
                <a:solidFill>
                  <a:srgbClr val="FF0000"/>
                </a:solidFill>
                <a:effectLst/>
              </a:rPr>
              <a:t>- select the text to be brought into PowerPoint, hit edit-copy, then edit-paste the text into a new or existing text block. This text is editable. You can change the size, color, etc. in format-text. We suggest you not put shadows on smaller text. Charts and tables that come in funny, or look bad when you try to resize them, can often be fixed by re-pasting them using paste special as an enhanced metafile. </a:t>
            </a:r>
          </a:p>
          <a:p>
            <a:endParaRPr lang="en-US" sz="2800" b="1" dirty="0">
              <a:solidFill>
                <a:srgbClr val="FF0000"/>
              </a:solidFill>
              <a:effectLst/>
            </a:endParaRPr>
          </a:p>
          <a:p>
            <a:r>
              <a:rPr lang="en-US" sz="2800" b="1" dirty="0">
                <a:solidFill>
                  <a:srgbClr val="FF0000"/>
                </a:solidFill>
                <a:effectLst/>
              </a:rPr>
              <a:t>Scans</a:t>
            </a:r>
            <a:endParaRPr lang="en-US" sz="2800" dirty="0">
              <a:solidFill>
                <a:srgbClr val="FF0000"/>
              </a:solidFill>
              <a:effectLst/>
            </a:endParaRPr>
          </a:p>
          <a:p>
            <a:endParaRPr lang="en-US" sz="1400" dirty="0">
              <a:solidFill>
                <a:srgbClr val="FF0000"/>
              </a:solidFill>
              <a:effectLst/>
            </a:endParaRPr>
          </a:p>
          <a:p>
            <a:r>
              <a:rPr lang="en-US" sz="2800" dirty="0">
                <a:solidFill>
                  <a:srgbClr val="FF0000"/>
                </a:solidFill>
                <a:effectLst/>
              </a:rPr>
              <a:t>We need images to be 72 to 100 dpi in their </a:t>
            </a:r>
            <a:r>
              <a:rPr lang="en-US" sz="2800" u="sng" dirty="0">
                <a:solidFill>
                  <a:srgbClr val="FF0000"/>
                </a:solidFill>
                <a:effectLst/>
              </a:rPr>
              <a:t>final size</a:t>
            </a:r>
            <a:r>
              <a:rPr lang="en-US" sz="2800" dirty="0">
                <a:solidFill>
                  <a:srgbClr val="FF0000"/>
                </a:solidFill>
                <a:effectLst/>
              </a:rPr>
              <a:t>, or use a rule of thumb of 2 to 4 megabytes of uncompressed .</a:t>
            </a:r>
            <a:r>
              <a:rPr lang="en-US" sz="2800" dirty="0" err="1">
                <a:solidFill>
                  <a:srgbClr val="FF0000"/>
                </a:solidFill>
                <a:effectLst/>
              </a:rPr>
              <a:t>tif</a:t>
            </a:r>
            <a:r>
              <a:rPr lang="en-US" sz="2800" dirty="0">
                <a:solidFill>
                  <a:srgbClr val="FF0000"/>
                </a:solidFill>
                <a:effectLst/>
              </a:rPr>
              <a:t> file per square foot of image. For instance, a 3x5 photo that will be 6x10 in size on the final poster should be scanned at 200 dpi. </a:t>
            </a:r>
          </a:p>
          <a:p>
            <a:endParaRPr lang="en-US" sz="1400" dirty="0">
              <a:solidFill>
                <a:srgbClr val="FF0000"/>
              </a:solidFill>
              <a:effectLst/>
            </a:endParaRPr>
          </a:p>
          <a:p>
            <a:r>
              <a:rPr lang="en-US" sz="2800" dirty="0">
                <a:solidFill>
                  <a:srgbClr val="FF0000"/>
                </a:solidFill>
                <a:effectLst/>
              </a:rPr>
              <a:t>We prefer that you import </a:t>
            </a:r>
            <a:r>
              <a:rPr lang="en-US" sz="2800" dirty="0" err="1">
                <a:solidFill>
                  <a:srgbClr val="FF0000"/>
                </a:solidFill>
                <a:effectLst/>
              </a:rPr>
              <a:t>tif</a:t>
            </a:r>
            <a:r>
              <a:rPr lang="en-US" sz="2800" dirty="0">
                <a:solidFill>
                  <a:srgbClr val="FF0000"/>
                </a:solidFill>
                <a:effectLst/>
              </a:rPr>
              <a:t> or jpg images into PowerPoint. If you are designing your poster on a PC and using digital pictures generated on a Mac, be sure to convert them to </a:t>
            </a:r>
            <a:r>
              <a:rPr lang="en-US" sz="2800" dirty="0" err="1">
                <a:solidFill>
                  <a:srgbClr val="FF0000"/>
                </a:solidFill>
                <a:effectLst/>
              </a:rPr>
              <a:t>tif</a:t>
            </a:r>
            <a:r>
              <a:rPr lang="en-US" sz="2800" dirty="0">
                <a:solidFill>
                  <a:srgbClr val="FF0000"/>
                </a:solidFill>
                <a:effectLst/>
              </a:rPr>
              <a:t> or jpg before bringing them into PowerPoint. PICT files will display but not print.</a:t>
            </a:r>
          </a:p>
          <a:p>
            <a:endParaRPr lang="en-US" sz="1400" dirty="0">
              <a:solidFill>
                <a:srgbClr val="FF0000"/>
              </a:solidFill>
              <a:effectLst/>
            </a:endParaRPr>
          </a:p>
          <a:p>
            <a:r>
              <a:rPr lang="en-US" sz="2800" b="1" dirty="0">
                <a:solidFill>
                  <a:srgbClr val="FF0000"/>
                </a:solidFill>
                <a:effectLst/>
              </a:rPr>
              <a:t>Preview:    </a:t>
            </a:r>
            <a:r>
              <a:rPr lang="en-US" sz="2800" dirty="0">
                <a:solidFill>
                  <a:srgbClr val="FF0000"/>
                </a:solidFill>
                <a:effectLst/>
              </a:rPr>
              <a:t>To see your poster in actual  size, go to view-zoom-100%. This is a good way to be sure your pictures are going to look OK.</a:t>
            </a:r>
          </a:p>
          <a:p>
            <a:endParaRPr lang="en-US" sz="2800" dirty="0">
              <a:solidFill>
                <a:srgbClr val="FF0000"/>
              </a:solidFill>
              <a:effectLst/>
            </a:endParaRPr>
          </a:p>
          <a:p>
            <a:r>
              <a:rPr lang="en-US" sz="2800" b="1" dirty="0">
                <a:solidFill>
                  <a:srgbClr val="FF0000"/>
                </a:solidFill>
                <a:effectLst/>
              </a:rPr>
              <a:t>Feedback:</a:t>
            </a:r>
            <a:r>
              <a:rPr lang="en-US" sz="2800" dirty="0">
                <a:solidFill>
                  <a:srgbClr val="FF0000"/>
                </a:solidFill>
                <a:effectLst/>
              </a:rPr>
              <a:t> If you have comments about how this template worked for you, email to sales@megaprint.com.  </a:t>
            </a:r>
          </a:p>
          <a:p>
            <a:endParaRPr lang="en-US" sz="2800" dirty="0">
              <a:solidFill>
                <a:srgbClr val="FF0000"/>
              </a:solidFill>
              <a:effectLst/>
            </a:endParaRPr>
          </a:p>
          <a:p>
            <a:r>
              <a:rPr lang="en-US" sz="2800" dirty="0">
                <a:solidFill>
                  <a:srgbClr val="FF0000"/>
                </a:solidFill>
                <a:effectLst/>
              </a:rPr>
              <a:t>                    We listen! Call us at 800-590-7850 if we can help in any way</a:t>
            </a:r>
            <a:r>
              <a:rPr lang="en-US" sz="2800" smtClean="0">
                <a:solidFill>
                  <a:srgbClr val="FF0000"/>
                </a:solidFill>
                <a:effectLst/>
              </a:rPr>
              <a:t>! </a:t>
            </a:r>
            <a:endParaRPr lang="en-US" sz="2800">
              <a:solidFill>
                <a:srgbClr val="FF0000"/>
              </a:solidFill>
              <a:effectLst/>
            </a:endParaRPr>
          </a:p>
        </p:txBody>
      </p:sp>
      <p:sp>
        <p:nvSpPr>
          <p:cNvPr id="2200" name="Text Box 152"/>
          <p:cNvSpPr txBox="1">
            <a:spLocks noChangeArrowheads="1"/>
          </p:cNvSpPr>
          <p:nvPr/>
        </p:nvSpPr>
        <p:spPr bwMode="auto">
          <a:xfrm>
            <a:off x="30556200" y="27127200"/>
            <a:ext cx="12039600" cy="4578350"/>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algn="ctr">
              <a:buFont typeface="Symbol" pitchFamily="18" charset="2"/>
              <a:buNone/>
            </a:pPr>
            <a:r>
              <a:rPr lang="en-US">
                <a:solidFill>
                  <a:srgbClr val="FF0000"/>
                </a:solidFill>
                <a:effectLst/>
              </a:rPr>
              <a:t>11111111111111111111111111111111111111111111111111111111111111111111111111111</a:t>
            </a:r>
          </a:p>
          <a:p>
            <a:pPr algn="just"/>
            <a:r>
              <a:rPr lang="en-US">
                <a:solidFill>
                  <a:srgbClr val="FF0000"/>
                </a:solidFill>
                <a:effectLst/>
              </a:rPr>
              <a:t>22222222222222222222222222222222222222222222222222222222222222222222222222222</a:t>
            </a:r>
          </a:p>
          <a:p>
            <a:pPr algn="just"/>
            <a:r>
              <a:rPr lang="en-US">
                <a:solidFill>
                  <a:srgbClr val="FF0000"/>
                </a:solidFill>
                <a:effectLst/>
              </a:rPr>
              <a:t>3333333333333333333333333333333333333333333333333</a:t>
            </a:r>
          </a:p>
          <a:p>
            <a:pPr algn="just"/>
            <a:r>
              <a:rPr lang="en-US">
                <a:solidFill>
                  <a:srgbClr val="FF0000"/>
                </a:solidFill>
                <a:effectLst/>
              </a:rPr>
              <a:t>444444444444444444444444444444444444444444444444444</a:t>
            </a:r>
          </a:p>
          <a:p>
            <a:pPr algn="just"/>
            <a:r>
              <a:rPr lang="en-US">
                <a:solidFill>
                  <a:srgbClr val="FF0000"/>
                </a:solidFill>
                <a:effectLst/>
              </a:rPr>
              <a:t>5555555555555555555555555555555555555555555555555</a:t>
            </a:r>
          </a:p>
          <a:p>
            <a:pPr algn="just"/>
            <a:r>
              <a:rPr lang="en-US">
                <a:solidFill>
                  <a:srgbClr val="FF0000"/>
                </a:solidFill>
                <a:effectLst/>
              </a:rPr>
              <a:t>6666666666666666666666666666666666666666666666666</a:t>
            </a:r>
          </a:p>
          <a:p>
            <a:pPr algn="just"/>
            <a:r>
              <a:rPr lang="en-US">
                <a:solidFill>
                  <a:srgbClr val="FF0000"/>
                </a:solidFill>
                <a:effectLst/>
              </a:rPr>
              <a:t>77777777777777777777777777777777777777777777777777</a:t>
            </a:r>
          </a:p>
          <a:p>
            <a:pPr algn="just"/>
            <a:r>
              <a:rPr lang="en-US">
                <a:solidFill>
                  <a:srgbClr val="FF0000"/>
                </a:solidFill>
                <a:effectLst/>
              </a:rPr>
              <a:t>888888888888888888888888888888888888888888888888</a:t>
            </a:r>
          </a:p>
          <a:p>
            <a:pPr algn="just"/>
            <a:r>
              <a:rPr lang="en-US">
                <a:solidFill>
                  <a:srgbClr val="FF0000"/>
                </a:solidFill>
                <a:effectLst/>
              </a:rPr>
              <a:t>99999999999999999999999999999999999999999999999999</a:t>
            </a:r>
            <a:endParaRPr lang="en-US" sz="2000">
              <a:solidFill>
                <a:srgbClr val="FF0000"/>
              </a:solidFill>
              <a:effectLst/>
            </a:endParaRPr>
          </a:p>
          <a:p>
            <a:endParaRPr lang="en-US" sz="2000">
              <a:solidFill>
                <a:srgbClr val="FF0000"/>
              </a:solidFill>
              <a:effectLst/>
            </a:endParaRPr>
          </a:p>
        </p:txBody>
      </p:sp>
      <p:sp>
        <p:nvSpPr>
          <p:cNvPr id="2201" name="Rectangle 153"/>
          <p:cNvSpPr>
            <a:spLocks noChangeArrowheads="1"/>
          </p:cNvSpPr>
          <p:nvPr/>
        </p:nvSpPr>
        <p:spPr bwMode="auto">
          <a:xfrm>
            <a:off x="914400" y="22250400"/>
            <a:ext cx="11125200" cy="88392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PICTURE</a:t>
            </a:r>
          </a:p>
        </p:txBody>
      </p:sp>
      <p:sp>
        <p:nvSpPr>
          <p:cNvPr id="2202" name="Rectangle 154"/>
          <p:cNvSpPr>
            <a:spLocks noChangeArrowheads="1"/>
          </p:cNvSpPr>
          <p:nvPr/>
        </p:nvSpPr>
        <p:spPr bwMode="auto">
          <a:xfrm>
            <a:off x="13411200" y="27889200"/>
            <a:ext cx="7315200" cy="37719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a:t>
            </a:r>
          </a:p>
          <a:p>
            <a:pPr algn="ctr"/>
            <a:r>
              <a:rPr lang="en-US" sz="4400">
                <a:solidFill>
                  <a:srgbClr val="FF0000"/>
                </a:solidFill>
                <a:effectLst/>
              </a:rPr>
              <a:t>PICTURE</a:t>
            </a:r>
          </a:p>
        </p:txBody>
      </p:sp>
      <p:sp>
        <p:nvSpPr>
          <p:cNvPr id="2203" name="Rectangle 155"/>
          <p:cNvSpPr>
            <a:spLocks noChangeArrowheads="1"/>
          </p:cNvSpPr>
          <p:nvPr/>
        </p:nvSpPr>
        <p:spPr bwMode="auto">
          <a:xfrm>
            <a:off x="21945600" y="27889200"/>
            <a:ext cx="7315200" cy="37719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a:t>
            </a:r>
          </a:p>
          <a:p>
            <a:pPr algn="ctr"/>
            <a:r>
              <a:rPr lang="en-US" sz="4400">
                <a:solidFill>
                  <a:srgbClr val="FF0000"/>
                </a:solidFill>
                <a:effectLst/>
              </a:rPr>
              <a:t>PICTURE</a:t>
            </a:r>
          </a:p>
        </p:txBody>
      </p:sp>
      <p:sp>
        <p:nvSpPr>
          <p:cNvPr id="2204" name="Text Box 156"/>
          <p:cNvSpPr txBox="1">
            <a:spLocks noChangeArrowheads="1"/>
          </p:cNvSpPr>
          <p:nvPr/>
        </p:nvSpPr>
        <p:spPr bwMode="auto">
          <a:xfrm>
            <a:off x="30556200" y="19431000"/>
            <a:ext cx="12039600" cy="6099175"/>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defTabSz="2154238">
              <a:buFont typeface="Symbol" pitchFamily="18" charset="2"/>
              <a:buNone/>
            </a:pPr>
            <a:r>
              <a:rPr lang="en-US">
                <a:solidFill>
                  <a:srgbClr val="FF0000"/>
                </a:solidFill>
                <a:effectLst/>
              </a:rPr>
              <a:t>11111111111111111111111111111111111111111111111111111111111111111111111111</a:t>
            </a:r>
          </a:p>
          <a:p>
            <a:pPr defTabSz="2154238"/>
            <a:r>
              <a:rPr lang="en-US">
                <a:solidFill>
                  <a:srgbClr val="FF0000"/>
                </a:solidFill>
                <a:effectLst/>
              </a:rPr>
              <a:t>22222222222222222222222222222222222222222222222222222222222222222222222222</a:t>
            </a:r>
          </a:p>
          <a:p>
            <a:pPr defTabSz="2154238"/>
            <a:r>
              <a:rPr lang="en-US">
                <a:solidFill>
                  <a:srgbClr val="FF0000"/>
                </a:solidFill>
                <a:effectLst/>
              </a:rPr>
              <a:t>3333333333333333333333333333333333333333333333333</a:t>
            </a:r>
          </a:p>
          <a:p>
            <a:pPr defTabSz="2154238"/>
            <a:r>
              <a:rPr lang="en-US">
                <a:solidFill>
                  <a:srgbClr val="FF0000"/>
                </a:solidFill>
                <a:effectLst/>
              </a:rPr>
              <a:t>444444444444444444444444444444444444444444444444444</a:t>
            </a:r>
          </a:p>
          <a:p>
            <a:pPr defTabSz="2154238"/>
            <a:r>
              <a:rPr lang="en-US">
                <a:solidFill>
                  <a:srgbClr val="FF0000"/>
                </a:solidFill>
                <a:effectLst/>
              </a:rPr>
              <a:t>5555555555555555555555555555555555555555555555555</a:t>
            </a:r>
          </a:p>
          <a:p>
            <a:pPr defTabSz="2154238"/>
            <a:r>
              <a:rPr lang="en-US">
                <a:solidFill>
                  <a:srgbClr val="FF0000"/>
                </a:solidFill>
                <a:effectLst/>
              </a:rPr>
              <a:t>6666666666666666666666666666666666666666666666666</a:t>
            </a:r>
          </a:p>
          <a:p>
            <a:pPr defTabSz="2154238"/>
            <a:r>
              <a:rPr lang="en-US">
                <a:solidFill>
                  <a:srgbClr val="FF0000"/>
                </a:solidFill>
                <a:effectLst/>
              </a:rPr>
              <a:t>77777777777777777777777777777777777777777777777777</a:t>
            </a:r>
          </a:p>
          <a:p>
            <a:pPr defTabSz="2154238"/>
            <a:r>
              <a:rPr lang="en-US">
                <a:solidFill>
                  <a:srgbClr val="FF0000"/>
                </a:solidFill>
                <a:effectLst/>
              </a:rPr>
              <a:t>888888888888888888888888888888888888888888888888</a:t>
            </a:r>
          </a:p>
          <a:p>
            <a:pPr defTabSz="2154238">
              <a:buFont typeface="Symbol" pitchFamily="18" charset="2"/>
              <a:buNone/>
            </a:pPr>
            <a:r>
              <a:rPr lang="en-US">
                <a:solidFill>
                  <a:srgbClr val="FF0000"/>
                </a:solidFill>
                <a:effectLst/>
              </a:rPr>
              <a:t>111111111111111111111111111111111111111111111111111111111111111111111111122222222222222222222222222222222222222222222222222222222222222222222222222222</a:t>
            </a:r>
          </a:p>
          <a:p>
            <a:pPr defTabSz="2154238"/>
            <a:r>
              <a:rPr lang="en-US">
                <a:solidFill>
                  <a:srgbClr val="FF0000"/>
                </a:solidFill>
                <a:effectLst/>
              </a:rPr>
              <a:t>3333333333333333333333333333333333333333333333333</a:t>
            </a:r>
          </a:p>
          <a:p>
            <a:pPr defTabSz="2154238"/>
            <a:r>
              <a:rPr lang="en-US">
                <a:solidFill>
                  <a:srgbClr val="FF0000"/>
                </a:solidFill>
                <a:effectLst/>
              </a:rPr>
              <a:t>444444444444444444444444444444444444444444444444444</a:t>
            </a:r>
          </a:p>
          <a:p>
            <a:pPr defTabSz="2154238"/>
            <a:r>
              <a:rPr lang="en-US">
                <a:solidFill>
                  <a:srgbClr val="FF0000"/>
                </a:solidFill>
                <a:effectLst/>
              </a:rPr>
              <a:t>5555555555555555555555555555555555555555555555555</a:t>
            </a:r>
          </a:p>
          <a:p>
            <a:pPr defTabSz="2154238"/>
            <a:r>
              <a:rPr lang="en-US">
                <a:solidFill>
                  <a:srgbClr val="FF0000"/>
                </a:solidFill>
                <a:effectLst/>
              </a:rPr>
              <a:t>6666666666666666666666666666666666666666666666666</a:t>
            </a:r>
          </a:p>
          <a:p>
            <a:pPr defTabSz="2154238"/>
            <a:r>
              <a:rPr lang="en-US">
                <a:solidFill>
                  <a:srgbClr val="FF0000"/>
                </a:solidFill>
                <a:effectLst/>
              </a:rPr>
              <a:t>77777777777777777777777777777777777777777777777777</a:t>
            </a:r>
          </a:p>
          <a:p>
            <a:pPr defTabSz="2154238"/>
            <a:r>
              <a:rPr lang="en-US">
                <a:solidFill>
                  <a:srgbClr val="FF0000"/>
                </a:solidFill>
                <a:effectLst/>
              </a:rPr>
              <a:t>888888888888888888888888888888888888888888888888</a:t>
            </a:r>
            <a:endParaRPr lang="en-US" sz="1400">
              <a:solidFill>
                <a:srgbClr val="FF0000"/>
              </a:solidFill>
              <a:effectLst/>
            </a:endParaRPr>
          </a:p>
        </p:txBody>
      </p:sp>
      <p:sp>
        <p:nvSpPr>
          <p:cNvPr id="2205" name="Rectangle 157"/>
          <p:cNvSpPr>
            <a:spLocks noChangeArrowheads="1"/>
          </p:cNvSpPr>
          <p:nvPr/>
        </p:nvSpPr>
        <p:spPr bwMode="auto">
          <a:xfrm>
            <a:off x="31623000" y="13106400"/>
            <a:ext cx="2667000" cy="42291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a:t>
            </a:r>
          </a:p>
          <a:p>
            <a:pPr algn="ctr"/>
            <a:r>
              <a:rPr lang="en-US" sz="4400">
                <a:solidFill>
                  <a:srgbClr val="FF0000"/>
                </a:solidFill>
                <a:effectLst/>
              </a:rPr>
              <a:t>PICTURE</a:t>
            </a:r>
          </a:p>
        </p:txBody>
      </p:sp>
      <p:sp>
        <p:nvSpPr>
          <p:cNvPr id="2206" name="Rectangle 158"/>
          <p:cNvSpPr>
            <a:spLocks noChangeArrowheads="1"/>
          </p:cNvSpPr>
          <p:nvPr/>
        </p:nvSpPr>
        <p:spPr bwMode="auto">
          <a:xfrm>
            <a:off x="35356800" y="13106400"/>
            <a:ext cx="2667000" cy="42291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a:t>
            </a:r>
          </a:p>
          <a:p>
            <a:pPr algn="ctr"/>
            <a:r>
              <a:rPr lang="en-US" sz="4400">
                <a:solidFill>
                  <a:srgbClr val="FF0000"/>
                </a:solidFill>
                <a:effectLst/>
              </a:rPr>
              <a:t>PICTURE</a:t>
            </a:r>
          </a:p>
        </p:txBody>
      </p:sp>
      <p:sp>
        <p:nvSpPr>
          <p:cNvPr id="2207" name="Rectangle 159"/>
          <p:cNvSpPr>
            <a:spLocks noChangeArrowheads="1"/>
          </p:cNvSpPr>
          <p:nvPr/>
        </p:nvSpPr>
        <p:spPr bwMode="auto">
          <a:xfrm>
            <a:off x="40462200" y="762000"/>
            <a:ext cx="2819400" cy="4114800"/>
          </a:xfrm>
          <a:prstGeom prst="rect">
            <a:avLst/>
          </a:prstGeom>
          <a:solidFill>
            <a:schemeClr val="bg1"/>
          </a:solidFill>
          <a:ln w="9525">
            <a:solidFill>
              <a:schemeClr val="tx1"/>
            </a:solidFill>
            <a:miter lim="800000"/>
            <a:headEnd/>
            <a:tailEnd/>
          </a:ln>
          <a:effectLst/>
        </p:spPr>
        <p:txBody>
          <a:bodyPr wrap="none" anchor="ctr"/>
          <a:lstStyle/>
          <a:p>
            <a:pPr algn="ctr"/>
            <a:r>
              <a:rPr lang="en-US" sz="3600" b="1">
                <a:solidFill>
                  <a:srgbClr val="FF0000"/>
                </a:solidFill>
                <a:effectLst/>
              </a:rPr>
              <a:t>LOGO</a:t>
            </a:r>
            <a:endParaRPr lang="en-US">
              <a:solidFill>
                <a:srgbClr val="FF0000"/>
              </a:solidFill>
              <a:effectLst/>
            </a:endParaRPr>
          </a:p>
        </p:txBody>
      </p:sp>
      <p:sp>
        <p:nvSpPr>
          <p:cNvPr id="2209" name="Text Box 161"/>
          <p:cNvSpPr txBox="1">
            <a:spLocks noChangeArrowheads="1"/>
          </p:cNvSpPr>
          <p:nvPr/>
        </p:nvSpPr>
        <p:spPr bwMode="auto">
          <a:xfrm>
            <a:off x="914400" y="14682788"/>
            <a:ext cx="11125200" cy="6662737"/>
          </a:xfrm>
          <a:prstGeom prst="rect">
            <a:avLst/>
          </a:prstGeom>
          <a:solidFill>
            <a:schemeClr val="bg1"/>
          </a:solidFill>
          <a:ln w="57150" cmpd="thinThick">
            <a:solidFill>
              <a:schemeClr val="tx1"/>
            </a:solidFill>
            <a:miter lim="800000"/>
            <a:headEnd/>
            <a:tailEnd/>
          </a:ln>
          <a:effectLst/>
        </p:spPr>
        <p:txBody>
          <a:bodyPr lIns="228600" tIns="100584" rIns="228600" bIns="100584">
            <a:spAutoFit/>
          </a:bodyPr>
          <a:lstStyle/>
          <a:p>
            <a:pPr defTabSz="612775"/>
            <a:r>
              <a:rPr lang="en-US" sz="2800" dirty="0" smtClean="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r>
              <a:rPr lang="en-US" sz="2800" dirty="0">
                <a:solidFill>
                  <a:srgbClr val="FF0000"/>
                </a:solidFill>
                <a:effectLst/>
              </a:rPr>
              <a:t>.</a:t>
            </a:r>
          </a:p>
          <a:p>
            <a:pPr defTabSz="612775"/>
            <a:endParaRPr lang="en-US" sz="2800" dirty="0">
              <a:solidFill>
                <a:srgbClr val="FF0000"/>
              </a:solidFill>
              <a:effectLst/>
            </a:endParaRPr>
          </a:p>
          <a:p>
            <a:pPr defTabSz="612775"/>
            <a:r>
              <a:rPr lang="en-US" sz="2800" dirty="0">
                <a:solidFill>
                  <a:srgbClr val="FF0000"/>
                </a:solidFill>
                <a:effectLst/>
              </a:rPr>
              <a:t>YyyyyyyyyyyyyyyyyyyyyyyyyyyyyyyyyyyyyyyyyyyyyyyyyyyyyyyyyyyyyyyyyyyyyyyyyyyyyyyyyyyyyyyyyyyyyyyyyyyyyyyyyyyyyyyyyyyyyyyyyyyyyyyyyyyyyyyyyyyyyyyyyyyyyyyyyyyyyyyYyyyyyyyyyyyyyyyyyyyyyyyyyyyyyyyyyyyyyyyyyyyyyyyyyyyyyyyyyyyyyy.</a:t>
            </a:r>
            <a:endParaRPr lang="en-US" sz="2000" dirty="0">
              <a:effectLst/>
            </a:endParaRPr>
          </a:p>
        </p:txBody>
      </p:sp>
      <p:sp>
        <p:nvSpPr>
          <p:cNvPr id="2210" name="Text Box 162"/>
          <p:cNvSpPr txBox="1">
            <a:spLocks noChangeArrowheads="1"/>
          </p:cNvSpPr>
          <p:nvPr/>
        </p:nvSpPr>
        <p:spPr bwMode="auto">
          <a:xfrm>
            <a:off x="914400" y="5989638"/>
            <a:ext cx="11007725" cy="833437"/>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BACKGROUND</a:t>
            </a:r>
            <a:endParaRPr lang="en-US" sz="3600" b="1">
              <a:solidFill>
                <a:schemeClr val="bg1"/>
              </a:solidFill>
              <a:effectLst/>
            </a:endParaRPr>
          </a:p>
        </p:txBody>
      </p:sp>
      <p:sp>
        <p:nvSpPr>
          <p:cNvPr id="2211" name="Text Box 163"/>
          <p:cNvSpPr txBox="1">
            <a:spLocks noChangeArrowheads="1"/>
          </p:cNvSpPr>
          <p:nvPr/>
        </p:nvSpPr>
        <p:spPr bwMode="auto">
          <a:xfrm>
            <a:off x="914400" y="12968288"/>
            <a:ext cx="11007725" cy="833437"/>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PURPOSE AND HYPOTHESIS</a:t>
            </a:r>
            <a:endParaRPr lang="en-US" sz="3600" b="1">
              <a:solidFill>
                <a:schemeClr val="bg1"/>
              </a:solidFill>
              <a:effectLst/>
            </a:endParaRPr>
          </a:p>
        </p:txBody>
      </p:sp>
      <p:sp>
        <p:nvSpPr>
          <p:cNvPr id="2212" name="Text Box 164"/>
          <p:cNvSpPr txBox="1">
            <a:spLocks noChangeArrowheads="1"/>
          </p:cNvSpPr>
          <p:nvPr/>
        </p:nvSpPr>
        <p:spPr bwMode="auto">
          <a:xfrm>
            <a:off x="13411200" y="5943600"/>
            <a:ext cx="15849600" cy="833438"/>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MATERIALS AND METHODS</a:t>
            </a:r>
            <a:endParaRPr lang="en-US" sz="3600" b="1">
              <a:solidFill>
                <a:schemeClr val="bg1"/>
              </a:solidFill>
              <a:effectLst/>
            </a:endParaRPr>
          </a:p>
        </p:txBody>
      </p:sp>
      <p:sp>
        <p:nvSpPr>
          <p:cNvPr id="2213" name="Text Box 165"/>
          <p:cNvSpPr txBox="1">
            <a:spLocks noChangeArrowheads="1"/>
          </p:cNvSpPr>
          <p:nvPr/>
        </p:nvSpPr>
        <p:spPr bwMode="auto">
          <a:xfrm>
            <a:off x="30556200" y="5943600"/>
            <a:ext cx="12039600" cy="833438"/>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RESULTS</a:t>
            </a:r>
            <a:endParaRPr lang="en-US" sz="3600" b="1">
              <a:solidFill>
                <a:schemeClr val="bg1"/>
              </a:solidFill>
              <a:effectLst/>
            </a:endParaRPr>
          </a:p>
        </p:txBody>
      </p:sp>
      <p:sp>
        <p:nvSpPr>
          <p:cNvPr id="2214" name="Text Box 166"/>
          <p:cNvSpPr txBox="1">
            <a:spLocks noChangeArrowheads="1"/>
          </p:cNvSpPr>
          <p:nvPr/>
        </p:nvSpPr>
        <p:spPr bwMode="auto">
          <a:xfrm>
            <a:off x="30556200" y="18064163"/>
            <a:ext cx="12039600" cy="833437"/>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CONCLUSIONS</a:t>
            </a:r>
            <a:endParaRPr lang="en-US" sz="3600" b="1">
              <a:solidFill>
                <a:schemeClr val="bg1"/>
              </a:solidFill>
              <a:effectLst/>
            </a:endParaRPr>
          </a:p>
        </p:txBody>
      </p:sp>
      <p:sp>
        <p:nvSpPr>
          <p:cNvPr id="2215" name="Text Box 167"/>
          <p:cNvSpPr txBox="1">
            <a:spLocks noChangeArrowheads="1"/>
          </p:cNvSpPr>
          <p:nvPr/>
        </p:nvSpPr>
        <p:spPr bwMode="auto">
          <a:xfrm>
            <a:off x="30556200" y="25984200"/>
            <a:ext cx="12039600" cy="833438"/>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solidFill>
              <a:schemeClr val="tx1"/>
            </a:solidFill>
            <a:miter lim="800000"/>
            <a:headEnd/>
            <a:tailEnd/>
          </a:ln>
          <a:effectLst/>
        </p:spPr>
        <p:txBody>
          <a:bodyPr>
            <a:spAutoFit/>
          </a:bodyPr>
          <a:lstStyle/>
          <a:p>
            <a:r>
              <a:rPr lang="en-US" sz="4800" b="1">
                <a:solidFill>
                  <a:schemeClr val="bg1"/>
                </a:solidFill>
                <a:effectLst/>
              </a:rPr>
              <a:t>BIBLIOGRAPHY</a:t>
            </a:r>
            <a:endParaRPr lang="en-US" sz="3600" b="1">
              <a:solidFill>
                <a:schemeClr val="bg1"/>
              </a:solidFill>
              <a:effectLst/>
            </a:endParaRPr>
          </a:p>
        </p:txBody>
      </p:sp>
      <p:sp>
        <p:nvSpPr>
          <p:cNvPr id="2216" name="Rectangle 168"/>
          <p:cNvSpPr>
            <a:spLocks noChangeArrowheads="1"/>
          </p:cNvSpPr>
          <p:nvPr/>
        </p:nvSpPr>
        <p:spPr bwMode="auto">
          <a:xfrm>
            <a:off x="457200" y="762000"/>
            <a:ext cx="2819400" cy="4114800"/>
          </a:xfrm>
          <a:prstGeom prst="rect">
            <a:avLst/>
          </a:prstGeom>
          <a:solidFill>
            <a:schemeClr val="bg1"/>
          </a:solidFill>
          <a:ln w="9525">
            <a:solidFill>
              <a:schemeClr val="tx1"/>
            </a:solidFill>
            <a:miter lim="800000"/>
            <a:headEnd/>
            <a:tailEnd/>
          </a:ln>
          <a:effectLst/>
        </p:spPr>
        <p:txBody>
          <a:bodyPr wrap="none" anchor="ctr"/>
          <a:lstStyle/>
          <a:p>
            <a:pPr algn="ctr"/>
            <a:r>
              <a:rPr lang="en-US" sz="3600" b="1">
                <a:solidFill>
                  <a:srgbClr val="FF0000"/>
                </a:solidFill>
                <a:effectLst/>
              </a:rPr>
              <a:t>LOGO</a:t>
            </a:r>
            <a:endParaRPr lang="en-US">
              <a:solidFill>
                <a:srgbClr val="FF0000"/>
              </a:solidFill>
              <a:effectLst/>
            </a:endParaRPr>
          </a:p>
        </p:txBody>
      </p:sp>
      <p:sp>
        <p:nvSpPr>
          <p:cNvPr id="2217" name="Rectangle 169"/>
          <p:cNvSpPr>
            <a:spLocks noChangeArrowheads="1"/>
          </p:cNvSpPr>
          <p:nvPr/>
        </p:nvSpPr>
        <p:spPr bwMode="auto">
          <a:xfrm>
            <a:off x="39090600" y="13106400"/>
            <a:ext cx="2667000" cy="4229100"/>
          </a:xfrm>
          <a:prstGeom prst="rect">
            <a:avLst/>
          </a:prstGeom>
          <a:solidFill>
            <a:schemeClr val="bg1"/>
          </a:solidFill>
          <a:ln w="9525">
            <a:solidFill>
              <a:schemeClr val="tx1"/>
            </a:solidFill>
            <a:miter lim="800000"/>
            <a:headEnd/>
            <a:tailEnd/>
          </a:ln>
          <a:effectLst/>
        </p:spPr>
        <p:txBody>
          <a:bodyPr wrap="none" anchor="ctr"/>
          <a:lstStyle/>
          <a:p>
            <a:pPr algn="ctr"/>
            <a:r>
              <a:rPr lang="en-US" sz="4400">
                <a:solidFill>
                  <a:srgbClr val="FF0000"/>
                </a:solidFill>
                <a:effectLst/>
              </a:rPr>
              <a:t>CHART or </a:t>
            </a:r>
          </a:p>
          <a:p>
            <a:pPr algn="ctr"/>
            <a:r>
              <a:rPr lang="en-US" sz="4400">
                <a:solidFill>
                  <a:srgbClr val="FF0000"/>
                </a:solidFill>
                <a:effectLst/>
              </a:rPr>
              <a:t>PICTURE</a:t>
            </a:r>
          </a:p>
        </p:txBody>
      </p:sp>
    </p:spTree>
  </p:cSld>
  <p:clrMapOvr>
    <a:masterClrMapping/>
  </p:clrMapOvr>
</p:sld>
</file>

<file path=ppt/theme/theme1.xml><?xml version="1.0" encoding="utf-8"?>
<a:theme xmlns:a="http://schemas.openxmlformats.org/drawingml/2006/main" name="TC300007839990">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DC95BA8D-7A40-4265-952A-D809215579B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195E166-E6BA-49C0-9E78-6AF77FF2EBEE}">
  <ds:schemaRefs>
    <ds:schemaRef ds:uri="http://schemas.microsoft.com/sharepoint/v3/contenttype/forms"/>
  </ds:schemaRefs>
</ds:datastoreItem>
</file>

<file path=customXml/itemProps3.xml><?xml version="1.0" encoding="utf-8"?>
<ds:datastoreItem xmlns:ds="http://schemas.openxmlformats.org/officeDocument/2006/customXml" ds:itemID="{4DE3988D-B449-4C3D-8337-08C4D6C01E95}">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TC300007839990</Template>
  <TotalTime>923</TotalTime>
  <Words>735</Words>
  <Application>Microsoft Macintosh PowerPoint</Application>
  <PresentationFormat>Custom</PresentationFormat>
  <Paragraphs>94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TC300007839990</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Jeffery McQueen</cp:lastModifiedBy>
  <cp:revision>1</cp:revision>
  <cp:lastPrinted>2000-08-03T00:31:24Z</cp:lastPrinted>
  <dcterms:modified xsi:type="dcterms:W3CDTF">2011-01-20T02:01:05Z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TC300007839990</vt:lpwstr>
  </property>
</Properties>
</file>